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6" r:id="rId6"/>
    <p:sldId id="263" r:id="rId7"/>
    <p:sldId id="267" r:id="rId8"/>
    <p:sldId id="277" r:id="rId9"/>
    <p:sldId id="278" r:id="rId10"/>
    <p:sldId id="270" r:id="rId11"/>
    <p:sldId id="274" r:id="rId12"/>
    <p:sldId id="276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598" autoAdjust="0"/>
  </p:normalViewPr>
  <p:slideViewPr>
    <p:cSldViewPr snapToGrid="0">
      <p:cViewPr varScale="1">
        <p:scale>
          <a:sx n="58" d="100"/>
          <a:sy n="58" d="100"/>
        </p:scale>
        <p:origin x="94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63113C-2911-4B2D-BE65-94B447F6930F}" type="datetime1">
              <a:rPr lang="ru-RU" smtClean="0"/>
              <a:t>17.01.2024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1630A34-CF5D-4178-A683-B74A92F4B21C}" type="datetime1">
              <a:rPr lang="ru-RU" noProof="0" smtClean="0"/>
              <a:t>17.01.2024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33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555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3510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07499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3810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4841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78510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8C5307-140F-447F-BCBA-BB92E3A2906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36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Прямоугольник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.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Текст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0" name="Текст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Нижний колонтитул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sz="5400" noProof="0"/>
          </a:p>
        </p:txBody>
      </p:sp>
      <p:sp>
        <p:nvSpPr>
          <p:cNvPr id="11" name="Подзаголовок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19" name="Рисунок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23" name="Рисунок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5" name="Дата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20ГГ</a:t>
            </a:r>
            <a:endParaRPr lang="ru-RU" noProof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44D815C-8BF3-4ECF-A945-A2A7C2983AF9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>
              <a:solidFill>
                <a:srgbClr val="FFFFFF"/>
              </a:solidFill>
            </a:endParaRP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4" name="Текст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 dirty="0">
              <a:solidFill>
                <a:prstClr val="black"/>
              </a:solidFill>
            </a:endParaRP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244D815C-8BF3-4ECF-A945-A2A7C2983AF9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>
              <a:solidFill>
                <a:srgbClr val="FFFFFF"/>
              </a:solidFill>
            </a:endParaRPr>
          </a:p>
        </p:txBody>
      </p:sp>
      <p:sp>
        <p:nvSpPr>
          <p:cNvPr id="12" name="Рисунок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Заголовок презентации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20ГГ</a:t>
            </a:r>
            <a:endParaRPr lang="ru-RU">
              <a:solidFill>
                <a:prstClr val="black"/>
              </a:solidFill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CD6D940D-6D44-4DF9-9322-B4B11F7EDCD0}" type="slidenum">
              <a:rPr lang="ru-RU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sz="6000" noProof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Рисунок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текст</a:t>
            </a: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/>
              <a:t>Заголовок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текст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/>
              <a:t>Заголовок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endParaRPr lang="ru-RU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endParaRPr lang="ru-RU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Нижний колонтитул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ru-RU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Заголовок презентации</a:t>
            </a:r>
          </a:p>
        </p:txBody>
      </p:sp>
      <p:sp>
        <p:nvSpPr>
          <p:cNvPr id="20" name="Дата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US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20ГГ</a:t>
            </a:r>
            <a:endParaRPr lang="ru-RU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ru-RU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ru-RU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>
                <a:solidFill>
                  <a:prstClr val="black"/>
                </a:solidFill>
              </a:rPr>
              <a:t>20ГГ</a:t>
            </a:r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/>
              </a:solidFill>
            </a:endParaRP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43D59024-D21F-46A9-B65B-C9166E4E30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083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1" name="Рисунок 23">
            <a:extLst>
              <a:ext uri="{FF2B5EF4-FFF2-40B4-BE49-F238E27FC236}">
                <a16:creationId xmlns:a16="http://schemas.microsoft.com/office/drawing/2014/main" id="{C929A99D-6C0C-468B-854A-FF1CC91260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0384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2" name="Рисунок 23">
            <a:extLst>
              <a:ext uri="{FF2B5EF4-FFF2-40B4-BE49-F238E27FC236}">
                <a16:creationId xmlns:a16="http://schemas.microsoft.com/office/drawing/2014/main" id="{60F12D74-CCEB-4CE6-A979-072265047F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4685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3" name="Рисунок 23">
            <a:extLst>
              <a:ext uri="{FF2B5EF4-FFF2-40B4-BE49-F238E27FC236}">
                <a16:creationId xmlns:a16="http://schemas.microsoft.com/office/drawing/2014/main" id="{6A481ED4-1444-4E48-A31E-B2624CF53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70228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1FCF4CD5-BF81-4AEB-BE4A-D07274F66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6083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68146790-CD56-4671-AD13-89B30FAF55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6083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305877BA-4DF5-499D-9288-3956FC9B1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0384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22E6E064-1B6D-455F-98A9-1A851E3FE1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0384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8" name="Текст 28">
            <a:extLst>
              <a:ext uri="{FF2B5EF4-FFF2-40B4-BE49-F238E27FC236}">
                <a16:creationId xmlns:a16="http://schemas.microsoft.com/office/drawing/2014/main" id="{76F0A93D-9B44-4CF6-87AF-4B5200AF2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4685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550B9205-0F01-47B9-9C79-42EB1E22C9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4685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8FC1F3E1-C69F-4835-A5CD-929BD175AF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0228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1" name="Текст 28">
            <a:extLst>
              <a:ext uri="{FF2B5EF4-FFF2-40B4-BE49-F238E27FC236}">
                <a16:creationId xmlns:a16="http://schemas.microsoft.com/office/drawing/2014/main" id="{457972FF-3484-4C00-A636-0F208F816C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228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8736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20ГГ</a:t>
            </a:r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/>
              <a:t>Заголовок презентации</a:t>
            </a:r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D4885A8-DDA8-4FCF-AB25-DA8F78EC7557}" type="slidenum">
              <a:rPr lang="ru-RU" smtClean="0"/>
              <a:pPr/>
              <a:t>‹#›</a:t>
            </a:fld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86" r:id="rId9"/>
    <p:sldLayoutId id="2147483657" r:id="rId10"/>
    <p:sldLayoutId id="2147483658" r:id="rId11"/>
    <p:sldLayoutId id="2147483659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/>
          <a:lstStyle/>
          <a:p>
            <a:pPr rtl="0"/>
            <a:r>
              <a:rPr lang="en-US" dirty="0"/>
              <a:t>Mini</a:t>
            </a:r>
            <a:r>
              <a:rPr lang="ru-RU" dirty="0"/>
              <a:t> </a:t>
            </a:r>
            <a:br>
              <a:rPr lang="en-US" dirty="0"/>
            </a:br>
            <a:r>
              <a:rPr lang="en-US" dirty="0" err="1"/>
              <a:t>Factorio</a:t>
            </a:r>
            <a:endParaRPr lang="ru-RU" dirty="0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/>
          <a:lstStyle/>
          <a:p>
            <a:pPr rtl="0"/>
            <a:r>
              <a:rPr lang="ru-RU" dirty="0"/>
              <a:t>Андреев Максимилиан </a:t>
            </a:r>
          </a:p>
          <a:p>
            <a:pPr rtl="0"/>
            <a:r>
              <a:rPr lang="ru-RU" dirty="0"/>
              <a:t>Курбанов Тимур</a:t>
            </a:r>
          </a:p>
        </p:txBody>
      </p:sp>
      <p:pic>
        <p:nvPicPr>
          <p:cNvPr id="5" name="Рисунок 4" descr="Изображение горы, неба, природы и восхода солнца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/>
          <a:lstStyle/>
          <a:p>
            <a:pPr rtl="0"/>
            <a:r>
              <a:rPr lang="ru-RU" dirty="0"/>
              <a:t>Основные</a:t>
            </a:r>
            <a:br>
              <a:rPr lang="ru-RU" dirty="0"/>
            </a:br>
            <a:r>
              <a:rPr lang="ru-RU" dirty="0"/>
              <a:t>цели</a:t>
            </a:r>
          </a:p>
        </p:txBody>
      </p:sp>
      <p:sp>
        <p:nvSpPr>
          <p:cNvPr id="20" name="Нижний колонтитул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/>
          <a:p>
            <a:pPr rtl="0"/>
            <a:r>
              <a:rPr lang="en-US" dirty="0"/>
              <a:t>Mini </a:t>
            </a:r>
            <a:r>
              <a:rPr lang="en-US" dirty="0" err="1"/>
              <a:t>Factorio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3DBDDF-94F3-4001-919E-B56D62CE7A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076700" y="0"/>
            <a:ext cx="4038600" cy="3429000"/>
          </a:xfr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3DD8BED-FB17-4ABE-9B18-B6DDA81A0E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>
          <a:xfrm>
            <a:off x="8115300" y="0"/>
            <a:ext cx="4076701" cy="3429000"/>
          </a:xfr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Копирование основных механик </a:t>
            </a:r>
            <a:r>
              <a:rPr lang="en-US" dirty="0" err="1"/>
              <a:t>Factorio</a:t>
            </a:r>
            <a:r>
              <a:rPr lang="ru-RU" dirty="0"/>
              <a:t> </a:t>
            </a:r>
          </a:p>
          <a:p>
            <a:pPr rtl="0"/>
            <a:r>
              <a:rPr lang="ru-RU" dirty="0"/>
              <a:t>Многоуровневость</a:t>
            </a:r>
          </a:p>
          <a:p>
            <a:pPr rtl="0"/>
            <a:r>
              <a:rPr lang="ru-RU" dirty="0"/>
              <a:t>Создание своего завода ☭</a:t>
            </a:r>
          </a:p>
          <a:p>
            <a:pPr rtl="0"/>
            <a:r>
              <a:rPr lang="ru-RU" dirty="0"/>
              <a:t>База данных пользователей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ru-RU" smtClean="0"/>
              <a:pPr lvl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/>
          <a:lstStyle/>
          <a:p>
            <a:pPr rtl="0"/>
            <a:r>
              <a:rPr lang="ru-RU" dirty="0"/>
              <a:t>Основные классы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AEAC0465-1751-47C8-9200-CF24EEB5E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/>
          <a:lstStyle/>
          <a:p>
            <a:pPr rtl="0"/>
            <a:r>
              <a:rPr lang="en-US" dirty="0"/>
              <a:t>(∩˃o˂∩)♡</a:t>
            </a:r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0" y="4533900"/>
            <a:ext cx="7086598" cy="2324100"/>
          </a:xfr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rtl="0"/>
            <a:r>
              <a:rPr lang="en-US" dirty="0"/>
              <a:t>Mini </a:t>
            </a:r>
            <a:r>
              <a:rPr lang="en-US" dirty="0" err="1"/>
              <a:t>Factorio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7086600" y="0"/>
            <a:ext cx="5105400" cy="4533900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/>
        </p:blipFill>
        <p:spPr>
          <a:xfrm>
            <a:off x="7086598" y="4533900"/>
            <a:ext cx="5105402" cy="232410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722F022-211C-4882-844C-086FEA6806AA}" type="slidenum">
              <a:rPr lang="ru-RU" smtClean="0"/>
              <a:pPr lvl="0" rtl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02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/>
          <a:p>
            <a:pPr rtl="0"/>
            <a:r>
              <a:rPr lang="en-US" dirty="0"/>
              <a:t>Game</a:t>
            </a:r>
            <a:endParaRPr lang="ru-RU" dirty="0"/>
          </a:p>
        </p:txBody>
      </p:sp>
      <p:pic>
        <p:nvPicPr>
          <p:cNvPr id="8" name="Рисунок 7" descr="Изображение горы, неба и природы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86000"/>
            <a:ext cx="5067300" cy="4572000"/>
          </a:xfr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rtl="0"/>
            <a:r>
              <a:rPr lang="en-US" dirty="0"/>
              <a:t>Mini </a:t>
            </a:r>
            <a:r>
              <a:rPr lang="en-US" dirty="0" err="1"/>
              <a:t>Factorio</a:t>
            </a:r>
            <a:endParaRPr lang="ru-RU" dirty="0"/>
          </a:p>
        </p:txBody>
      </p:sp>
      <p:sp>
        <p:nvSpPr>
          <p:cNvPr id="19" name="Объект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Класс </a:t>
            </a:r>
            <a:r>
              <a:rPr lang="en-US" dirty="0"/>
              <a:t>Game </a:t>
            </a:r>
            <a:r>
              <a:rPr lang="ru-RU" dirty="0"/>
              <a:t>выполняет функцию</a:t>
            </a:r>
            <a:r>
              <a:rPr lang="en-US" dirty="0"/>
              <a:t>,</a:t>
            </a:r>
            <a:r>
              <a:rPr lang="ru-RU" dirty="0"/>
              <a:t> собирающую воедино</a:t>
            </a:r>
            <a:r>
              <a:rPr lang="en-US" dirty="0"/>
              <a:t> </a:t>
            </a:r>
            <a:r>
              <a:rPr lang="ru-RU" dirty="0"/>
              <a:t>все остальные объекты</a:t>
            </a:r>
            <a:br>
              <a:rPr lang="en-US" dirty="0"/>
            </a:br>
            <a:br>
              <a:rPr lang="en-US" dirty="0"/>
            </a:br>
            <a:r>
              <a:rPr lang="ru-RU" dirty="0"/>
              <a:t>Также класс </a:t>
            </a:r>
            <a:r>
              <a:rPr lang="en-US" dirty="0"/>
              <a:t>Game </a:t>
            </a:r>
            <a:r>
              <a:rPr lang="ru-RU" dirty="0"/>
              <a:t>является хранилищем основных переменных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ru-RU" smtClean="0"/>
              <a:pPr lvl="0"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2286000"/>
            <a:ext cx="5067300" cy="4572000"/>
          </a:xfr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rtl="0"/>
            <a:r>
              <a:rPr lang="en-US" dirty="0"/>
              <a:t>Mini </a:t>
            </a:r>
            <a:r>
              <a:rPr lang="en-US" dirty="0" err="1"/>
              <a:t>Factorio</a:t>
            </a:r>
            <a:endParaRPr lang="ru-RU" dirty="0"/>
          </a:p>
        </p:txBody>
      </p:sp>
      <p:sp>
        <p:nvSpPr>
          <p:cNvPr id="19" name="Объект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Класс </a:t>
            </a:r>
            <a:r>
              <a:rPr lang="en-US" dirty="0"/>
              <a:t>Conveyor </a:t>
            </a:r>
            <a:r>
              <a:rPr lang="ru-RU" dirty="0"/>
              <a:t>выполняет функцию</a:t>
            </a:r>
            <a:r>
              <a:rPr lang="en-US" dirty="0"/>
              <a:t> </a:t>
            </a:r>
            <a:r>
              <a:rPr lang="ru-RU" dirty="0"/>
              <a:t>хранения и перевозки </a:t>
            </a:r>
            <a:br>
              <a:rPr lang="en-US" dirty="0"/>
            </a:br>
            <a:endParaRPr lang="en-US" dirty="0"/>
          </a:p>
          <a:p>
            <a:pPr rtl="0"/>
            <a:br>
              <a:rPr lang="en-US" dirty="0"/>
            </a:br>
            <a:r>
              <a:rPr lang="en-US" dirty="0"/>
              <a:t>Conveyor - </a:t>
            </a:r>
            <a:r>
              <a:rPr lang="ru-RU"/>
              <a:t>наследник класса </a:t>
            </a:r>
            <a:r>
              <a:rPr lang="en-US" dirty="0" err="1"/>
              <a:t>BuildObject</a:t>
            </a:r>
            <a:endParaRPr lang="en-US" dirty="0"/>
          </a:p>
          <a:p>
            <a:pPr rtl="0"/>
            <a:r>
              <a:rPr lang="iu-Cans-CA" dirty="0"/>
              <a:t>ᕙ(  •̀ ᗜ •́  )ᕗ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ru-RU" smtClean="0"/>
              <a:pPr lvl="0" rtl="0"/>
              <a:t>5</a:t>
            </a:fld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202F459-4402-022D-51C0-FB035B199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Conveyor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34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Голова с шестеренками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2286000"/>
            <a:ext cx="5067300" cy="4572000"/>
          </a:xfr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rtl="0"/>
            <a:r>
              <a:rPr lang="en-US" dirty="0"/>
              <a:t>Mini </a:t>
            </a:r>
            <a:r>
              <a:rPr lang="en-US" dirty="0" err="1"/>
              <a:t>Factorio</a:t>
            </a:r>
            <a:endParaRPr lang="ru-RU" dirty="0"/>
          </a:p>
        </p:txBody>
      </p:sp>
      <p:sp>
        <p:nvSpPr>
          <p:cNvPr id="19" name="Объект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База данных в игре сохраняет и хранит  количество очков набранных игроком за одну игровую сессию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ru-RU" smtClean="0"/>
              <a:pPr lvl="0" rtl="0"/>
              <a:t>6</a:t>
            </a:fld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202F459-4402-022D-51C0-FB035B199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БД</a:t>
            </a:r>
          </a:p>
        </p:txBody>
      </p:sp>
    </p:spTree>
    <p:extLst>
      <p:ext uri="{BB962C8B-B14F-4D97-AF65-F5344CB8AC3E}">
        <p14:creationId xmlns:p14="http://schemas.microsoft.com/office/powerpoint/2010/main" val="251547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неба, природы, горы и палатки">
            <a:extLst>
              <a:ext uri="{FF2B5EF4-FFF2-40B4-BE49-F238E27FC236}">
                <a16:creationId xmlns:a16="http://schemas.microsoft.com/office/drawing/2014/main" id="{284A1AA7-2E90-4B15-88DA-97825B6448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AC7AC30-1251-40E1-9808-1FB902C4C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Ваш потенциал это</a:t>
            </a:r>
            <a:br>
              <a:rPr lang="ru-RU" dirty="0"/>
            </a:br>
            <a:r>
              <a:rPr lang="ru-RU" dirty="0"/>
              <a:t> лишь ваш </a:t>
            </a:r>
            <a:r>
              <a:rPr lang="ru-RU" dirty="0" err="1"/>
              <a:t>ашашашаш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154B60C-7CE6-4829-87C0-7B4B3E168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Райан Гослинг</a:t>
            </a:r>
          </a:p>
        </p:txBody>
      </p:sp>
      <p:sp>
        <p:nvSpPr>
          <p:cNvPr id="27" name="Нижний колонтитул 26">
            <a:extLst>
              <a:ext uri="{FF2B5EF4-FFF2-40B4-BE49-F238E27FC236}">
                <a16:creationId xmlns:a16="http://schemas.microsoft.com/office/drawing/2014/main" id="{292399BD-BD2E-4306-802E-64A79BA9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rtl="0"/>
            <a:r>
              <a:rPr lang="en-US" dirty="0"/>
              <a:t>Mini </a:t>
            </a:r>
            <a:r>
              <a:rPr lang="en-US" dirty="0" err="1"/>
              <a:t>Factorio</a:t>
            </a:r>
            <a:endParaRPr lang="ru-RU" dirty="0"/>
          </a:p>
        </p:txBody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F3FAC0BD-E5E7-4E36-B85D-0C1D0408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CD6D940D-6D44-4DF9-9322-B4B11F7EDCD0}" type="slidenum">
              <a:rPr lang="ru-RU" smtClean="0"/>
              <a:pPr lvl="0" rtl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47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0622F47C-D986-4C50-BD14-2C1E537C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0" y="183988"/>
            <a:ext cx="9406372" cy="80338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Потенциальное развитие 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05AC8F8-F459-42EB-AA23-F556AEDD72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1300" y="1764193"/>
            <a:ext cx="3327366" cy="597604"/>
          </a:xfrm>
        </p:spPr>
        <p:txBody>
          <a:bodyPr rtlCol="0"/>
          <a:lstStyle/>
          <a:p>
            <a:pPr rtl="0"/>
            <a:r>
              <a:rPr lang="ru-RU" dirty="0"/>
              <a:t>Внешнее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DFFE8322-74A2-43C3-B71A-8DD6B2DC0D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/>
          <a:p>
            <a:pPr lvl="0" rtl="0"/>
            <a:r>
              <a:rPr lang="ru-RU" dirty="0"/>
              <a:t>Улучшение текстур</a:t>
            </a:r>
          </a:p>
          <a:p>
            <a:pPr lvl="0" rtl="0"/>
            <a:r>
              <a:rPr lang="ru-RU" dirty="0"/>
              <a:t>Добавить спец эффекты </a:t>
            </a:r>
          </a:p>
          <a:p>
            <a:pPr lvl="0" rtl="0"/>
            <a:r>
              <a:rPr lang="ru-RU" dirty="0"/>
              <a:t>Нанять гейм дизайнера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8417E53-E35C-4BA6-B238-61D2C004A2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2317" y="1764193"/>
            <a:ext cx="3327366" cy="597604"/>
          </a:xfrm>
        </p:spPr>
        <p:txBody>
          <a:bodyPr rtlCol="0"/>
          <a:lstStyle/>
          <a:p>
            <a:pPr rtl="0"/>
            <a:r>
              <a:rPr lang="ru-RU" dirty="0"/>
              <a:t>Внутреннее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32AA922F-7FCE-49A0-92E0-60263B0E0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Создание манипуляторов</a:t>
            </a:r>
          </a:p>
          <a:p>
            <a:pPr rtl="0"/>
            <a:r>
              <a:rPr lang="ru-RU" dirty="0"/>
              <a:t>Враги (в разработке)</a:t>
            </a:r>
          </a:p>
          <a:p>
            <a:pPr rtl="0"/>
            <a:r>
              <a:rPr lang="ru-RU" dirty="0"/>
              <a:t>Новые виды миров 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94D68F73-4FB1-4145-BF89-FE36142E51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25393" y="1764193"/>
            <a:ext cx="3327366" cy="597604"/>
          </a:xfrm>
        </p:spPr>
        <p:txBody>
          <a:bodyPr rtlCol="0"/>
          <a:lstStyle/>
          <a:p>
            <a:pPr rtl="0"/>
            <a:r>
              <a:rPr lang="en-US" dirty="0"/>
              <a:t>Multi Player</a:t>
            </a:r>
            <a:endParaRPr lang="ru-RU" dirty="0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967F3EB6-BBF7-400D-831B-2949763446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Внедрение возможность играть с друзьями (если они</a:t>
            </a:r>
            <a:r>
              <a:rPr lang="en-US" dirty="0"/>
              <a:t>,</a:t>
            </a:r>
            <a:r>
              <a:rPr lang="ru-RU" dirty="0"/>
              <a:t> конечно</a:t>
            </a:r>
            <a:r>
              <a:rPr lang="en-US" dirty="0"/>
              <a:t>,</a:t>
            </a:r>
            <a:r>
              <a:rPr lang="ru-RU" dirty="0"/>
              <a:t> есть)</a:t>
            </a:r>
          </a:p>
          <a:p>
            <a:pPr rtl="0"/>
            <a:r>
              <a:rPr lang="ru-RU" dirty="0"/>
              <a:t>Аренда сервера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C20C49D-5E38-4E7C-A240-4B2D015F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rtl="0"/>
            <a:r>
              <a:rPr lang="en-US" dirty="0"/>
              <a:t>Mini </a:t>
            </a:r>
            <a:r>
              <a:rPr lang="en-US" dirty="0" err="1"/>
              <a:t>Factorio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0EC6D8-4D66-4B16-AD3F-2850D613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ru-RU" smtClean="0"/>
              <a:pPr lvl="0" rtl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4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33" name="Подзаголовок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/>
          <a:lstStyle/>
          <a:p>
            <a:pPr rtl="0"/>
            <a:r>
              <a:rPr lang="ru-RU" dirty="0"/>
              <a:t>Создатель презентации</a:t>
            </a:r>
            <a:r>
              <a:rPr lang="en-US" dirty="0"/>
              <a:t>:</a:t>
            </a:r>
          </a:p>
          <a:p>
            <a:pPr rtl="0"/>
            <a:r>
              <a:rPr lang="ru-RU" dirty="0"/>
              <a:t>-Тимур</a:t>
            </a:r>
          </a:p>
          <a:p>
            <a:pPr rtl="0"/>
            <a:endParaRPr lang="ru-RU" dirty="0"/>
          </a:p>
          <a:p>
            <a:pPr rtl="0"/>
            <a:r>
              <a:rPr lang="gu-IN" dirty="0"/>
              <a:t>૮ ˙</a:t>
            </a:r>
            <a:r>
              <a:rPr lang="ru-RU" dirty="0"/>
              <a:t>Ⱉ˙ </a:t>
            </a:r>
            <a:r>
              <a:rPr lang="ka-GE" dirty="0"/>
              <a:t>ა </a:t>
            </a:r>
            <a:r>
              <a:rPr lang="en-US" dirty="0" err="1"/>
              <a:t>rawr</a:t>
            </a:r>
            <a:r>
              <a:rPr lang="en-US" dirty="0"/>
              <a:t>!</a:t>
            </a:r>
            <a:endParaRPr lang="ru-RU" dirty="0"/>
          </a:p>
          <a:p>
            <a:pPr rtl="0"/>
            <a:endParaRPr lang="ru-RU" dirty="0"/>
          </a:p>
          <a:p>
            <a:pPr rtl="0"/>
            <a:endParaRPr lang="ru-RU" dirty="0"/>
          </a:p>
          <a:p>
            <a:pPr rtl="0"/>
            <a:r>
              <a:rPr lang="gu-IN" dirty="0"/>
              <a:t>૮₍ ˃ ⤙ ˂ ₎</a:t>
            </a:r>
            <a:r>
              <a:rPr lang="ka-GE" dirty="0"/>
              <a:t>ა</a:t>
            </a:r>
            <a:endParaRPr lang="ru-RU" dirty="0"/>
          </a:p>
        </p:txBody>
      </p:sp>
      <p:pic>
        <p:nvPicPr>
          <p:cNvPr id="52" name="Рисунок 51" descr="Изображение неба, природы, горы и звезд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532313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rtl="0"/>
            <a:r>
              <a:rPr lang="en-US" dirty="0"/>
              <a:t>Mini </a:t>
            </a:r>
            <a:r>
              <a:rPr lang="en-US" dirty="0" err="1"/>
              <a:t>Factorio</a:t>
            </a:r>
            <a:endParaRPr lang="ru-RU" dirty="0"/>
          </a:p>
        </p:txBody>
      </p:sp>
      <p:pic>
        <p:nvPicPr>
          <p:cNvPr id="58" name="Рисунок 57" descr="Изображение горы, неба и природы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532313"/>
            <a:ext cx="3048000" cy="2325687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D39F39FF-F5CB-4ACA-9B46-4CCF89ECA75F}" type="slidenum">
              <a:rPr lang="ru-RU" smtClean="0"/>
              <a:pPr lvl="0" rtl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1F2201-AEB8-4954-A8CB-3AC4242CC7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A742F3-D2BE-4CC5-9066-2DB838FE2FF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59152A6-D9F2-46C7-B217-D613495E7AF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</Words>
  <Application>Microsoft Office PowerPoint</Application>
  <PresentationFormat>Широкоэкранный</PresentationFormat>
  <Paragraphs>65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Calibri</vt:lpstr>
      <vt:lpstr>ColorBlockVTI</vt:lpstr>
      <vt:lpstr>Mini  Factorio</vt:lpstr>
      <vt:lpstr>Основные цели</vt:lpstr>
      <vt:lpstr>Основные классы</vt:lpstr>
      <vt:lpstr>Game</vt:lpstr>
      <vt:lpstr>Conveyor</vt:lpstr>
      <vt:lpstr>БД</vt:lpstr>
      <vt:lpstr>Ваш потенциал это  лишь ваш ашашашаш</vt:lpstr>
      <vt:lpstr>Потенциальное развитие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2021-05-05T19:03:05Z</dcterms:created>
  <dcterms:modified xsi:type="dcterms:W3CDTF">2024-01-17T19:44:22Z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